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82" r:id="rId5"/>
    <p:sldId id="279" r:id="rId6"/>
    <p:sldId id="281" r:id="rId7"/>
    <p:sldId id="284" r:id="rId8"/>
    <p:sldId id="303" r:id="rId9"/>
    <p:sldId id="304" r:id="rId10"/>
    <p:sldId id="302" r:id="rId11"/>
    <p:sldId id="285" r:id="rId12"/>
    <p:sldId id="277" r:id="rId13"/>
    <p:sldId id="278" r:id="rId14"/>
    <p:sldId id="287" r:id="rId15"/>
    <p:sldId id="289" r:id="rId16"/>
    <p:sldId id="286" r:id="rId17"/>
    <p:sldId id="288" r:id="rId18"/>
    <p:sldId id="290" r:id="rId19"/>
    <p:sldId id="291" r:id="rId20"/>
    <p:sldId id="292" r:id="rId21"/>
    <p:sldId id="305" r:id="rId22"/>
    <p:sldId id="306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581302"/>
            <a:ext cx="10565302" cy="62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3146"/>
            <a:ext cx="10925738" cy="6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373398"/>
            <a:ext cx="10959785" cy="6484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212576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97812"/>
            <a:ext cx="9991725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59225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596019"/>
            <a:ext cx="8892983" cy="61239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9176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" y="369332"/>
            <a:ext cx="5136761" cy="29190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69" y="369332"/>
            <a:ext cx="6792315" cy="4020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35498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94939"/>
            <a:ext cx="10788280" cy="636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426739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25064"/>
            <a:ext cx="10874725" cy="64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619826"/>
            <a:ext cx="10440028" cy="615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48430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19539"/>
            <a:ext cx="9816860" cy="5828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3990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255678"/>
            <a:ext cx="10689492" cy="6309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1" y="776376"/>
            <a:ext cx="11149978" cy="6156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28546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2" y="0"/>
            <a:ext cx="1159087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2" y="425064"/>
            <a:ext cx="10792958" cy="63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2" y="0"/>
            <a:ext cx="11622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425064"/>
            <a:ext cx="10830942" cy="64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425064"/>
            <a:ext cx="10739234" cy="6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0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0" y="478812"/>
            <a:ext cx="10849760" cy="6379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3873449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0" y="360531"/>
            <a:ext cx="11183069" cy="62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0205"/>
            <a:ext cx="11240758" cy="63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368518"/>
            <a:ext cx="10950542" cy="648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237957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497812"/>
            <a:ext cx="10751714" cy="632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6" y="867144"/>
            <a:ext cx="115806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165157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291447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40" y="110927"/>
            <a:ext cx="11261544" cy="66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90" y="300209"/>
            <a:ext cx="10742843" cy="637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6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1" y="311608"/>
            <a:ext cx="10857476" cy="64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53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356</Words>
  <Application>Microsoft Office PowerPoint</Application>
  <PresentationFormat>Widescreen</PresentationFormat>
  <Paragraphs>31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69</cp:revision>
  <dcterms:created xsi:type="dcterms:W3CDTF">2021-02-11T11:20:39Z</dcterms:created>
  <dcterms:modified xsi:type="dcterms:W3CDTF">2021-05-15T00:05:05Z</dcterms:modified>
</cp:coreProperties>
</file>